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1.jpeg" ContentType="image/jpeg"/>
  <Override PartName="/ppt/media/image7.png" ContentType="image/png"/>
  <Override PartName="/ppt/media/image12.png" ContentType="image/png"/>
  <Override PartName="/ppt/media/image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14A57C-E805-47FB-8F86-74B349E395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CDBA8A-0DD2-4403-8ECA-5E6798255B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E2E094-9DE4-4728-B9AA-7ABEB9AEEA7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53719D-38E0-45AD-BBE8-7DB9BC5BF3C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ABF4A4-2919-48B7-A6DE-7DDA92B768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B3B1E67-39FB-448B-BF24-CFDE5E5E1B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AFDA41-5352-439E-BA21-9426B3A9EE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46DF12C-8B21-4A05-9ECC-ED0A5E9BFCF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8203F4-7170-4D7C-87A2-A7DB1A6188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2CC33BB-5C96-46E2-8840-3B28BA849A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09F7B4-4900-464B-8DB0-CF939E844E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379C43-BD07-4D8D-93F1-4738F9811E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904966-6BF3-4ECF-83C8-94CEF65307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642E56-5691-4CBF-9944-56DBAD564E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EE45342-98F2-4508-88A4-5306394C6D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523E99-B4BA-46D0-8905-A0B6AEF8711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E1A098-BA41-47FF-9022-548D9301348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ABF61D2-E227-4C5B-A250-D2C496D192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07F02BB-92E9-4603-A563-E6F7D04ED4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7597DA-55DB-48F6-B11C-3AD99E6B23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FFF66AC-1D9C-4416-9BF4-120D433A22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1E9E40F-0948-4061-8018-3041AB6061E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97D1F3-DE94-417D-8D76-4BBABFD120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44E8D9F-625B-4E40-817F-B214B01653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B23418B-DD55-489D-B9FB-27A0E4079C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C7110E3-5C9C-4B29-84DD-9481C2CCA7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648E2A1-CE50-41C8-9A0C-0AAE97A83C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33038C0-8FFA-4FC1-B7AF-C6240053BB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9D120B-1EED-42F6-812F-E7D77AB1120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DE1F58E-E6E8-4CB7-8605-14AC7F271E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62755C-4E5A-4852-9DB3-F00ED3B5E9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D7A6AD-7B53-4074-9416-2982FDDDB2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199F9F-D1A3-443A-8BED-0BE83D8B4F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4873AA-0DC9-412D-9FEA-11BD499DB0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48FFB5-C3E0-4406-B532-8A57D8ABB2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8B309E-7B96-4200-A8CC-0FA928B3D5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0" name="Straight Connector 7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322e1c"/>
            </a:solidFill>
          </a:ln>
        </p:spPr>
      </p:cxnSp>
      <p:cxnSp>
        <p:nvCxnSpPr>
          <p:cNvPr id="1" name="Straight Connector 9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322e1c"/>
            </a:solidFill>
          </a:ln>
        </p:spPr>
      </p:cxn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506600" cy="2531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Click to edit Master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title style</a:t>
            </a:r>
            <a:endParaRPr b="0" lang="sl-SI" sz="6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900" spc="-1" strike="noStrike">
                <a:solidFill>
                  <a:srgbClr val="000000"/>
                </a:solidFill>
                <a:latin typeface="Seaford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Seaford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900" spc="-1" strike="noStrike">
                <a:solidFill>
                  <a:srgbClr val="000000"/>
                </a:solidFill>
                <a:latin typeface="Seaford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0CC7B09-C72F-4DBB-8A7D-EF82A6EC0EE8}" type="slidenum">
              <a:rPr b="0" lang="en-US" sz="900" spc="-1" strike="noStrike">
                <a:solidFill>
                  <a:srgbClr val="000000"/>
                </a:solidFill>
                <a:latin typeface="Seaford"/>
              </a:rPr>
              <a:t>9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" name="Straight Connector 9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322e1c"/>
            </a:solidFill>
          </a:ln>
        </p:spPr>
      </p:cxn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Click to edit the outline text format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Second Outline Level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1800" spc="-1" strike="noStrike">
                <a:solidFill>
                  <a:srgbClr val="000000"/>
                </a:solidFill>
                <a:latin typeface="Seaford"/>
              </a:rPr>
              <a:t>Third Outline Level</a:t>
            </a:r>
            <a:endParaRPr b="0" lang="sl-SI" sz="1800" spc="-1" strike="noStrike">
              <a:solidFill>
                <a:srgbClr val="000000"/>
              </a:solidFill>
              <a:latin typeface="Seaford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l-SI" sz="1800" spc="-1" strike="noStrike">
                <a:solidFill>
                  <a:srgbClr val="000000"/>
                </a:solidFill>
                <a:latin typeface="Seaford"/>
              </a:rPr>
              <a:t>Fourth Outline Level</a:t>
            </a:r>
            <a:endParaRPr b="0" lang="sl-SI" sz="1800" spc="-1" strike="noStrike">
              <a:solidFill>
                <a:srgbClr val="000000"/>
              </a:solidFill>
              <a:latin typeface="Seaford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Fifth Outline Level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Sixth Outline Level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Seventh Outline </a:t>
            </a: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Level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7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322e1c"/>
            </a:solidFill>
          </a:ln>
        </p:spPr>
      </p:cxnSp>
      <p:cxnSp>
        <p:nvCxnSpPr>
          <p:cNvPr id="45" name="Straight Connector 9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322e1c"/>
            </a:solidFill>
          </a:ln>
        </p:spPr>
      </p:cxn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Click to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edit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Master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title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style</a:t>
            </a:r>
            <a:endParaRPr b="0" lang="sl-SI" sz="6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Click to edit Master text 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styles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lvl="1" marL="685800" indent="-2286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aford"/>
              </a:rPr>
              <a:t>Second level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marL="914400" indent="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aford"/>
              </a:rPr>
              <a:t>Third level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lvl="3" marL="1600200" indent="-2286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eaford"/>
              </a:rPr>
              <a:t>Fourth level</a:t>
            </a:r>
            <a:endParaRPr b="0" lang="sl-SI" sz="1800" spc="-1" strike="noStrike">
              <a:solidFill>
                <a:srgbClr val="000000"/>
              </a:solidFill>
              <a:latin typeface="Seaford"/>
            </a:endParaRPr>
          </a:p>
          <a:p>
            <a:pPr marL="1828800" indent="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eaford"/>
              </a:rPr>
              <a:t>Fifth level</a:t>
            </a:r>
            <a:endParaRPr b="0" lang="sl-SI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4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900" spc="-1" strike="noStrike">
                <a:solidFill>
                  <a:srgbClr val="000000"/>
                </a:solidFill>
                <a:latin typeface="Seaford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Seaford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5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6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900" spc="-1" strike="noStrike">
                <a:solidFill>
                  <a:srgbClr val="000000"/>
                </a:solidFill>
                <a:latin typeface="Seaford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806DE6B-6B6A-4689-8D66-4F74BD3B0EA4}" type="slidenum">
              <a:rPr b="0" lang="en-US" sz="900" spc="-1" strike="noStrike">
                <a:solidFill>
                  <a:srgbClr val="000000"/>
                </a:solidFill>
                <a:latin typeface="Seaford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sl-SI" sz="6000" spc="-1" strike="noStrike">
                <a:solidFill>
                  <a:srgbClr val="000000"/>
                </a:solidFill>
                <a:latin typeface="Calibri Light"/>
              </a:rPr>
              <a:t>Kliknite, če </a:t>
            </a:r>
            <a:r>
              <a:rPr b="0" lang="sl-SI" sz="6000" spc="-1" strike="noStrike">
                <a:solidFill>
                  <a:srgbClr val="000000"/>
                </a:solidFill>
                <a:latin typeface="Calibri Light"/>
              </a:rPr>
              <a:t>želite </a:t>
            </a:r>
            <a:r>
              <a:rPr b="0" lang="sl-SI" sz="6000" spc="-1" strike="noStrike">
                <a:solidFill>
                  <a:srgbClr val="000000"/>
                </a:solidFill>
                <a:latin typeface="Calibri Light"/>
              </a:rPr>
              <a:t>urediti slog </a:t>
            </a:r>
            <a:r>
              <a:rPr b="0" lang="sl-SI" sz="6000" spc="-1" strike="noStrike">
                <a:solidFill>
                  <a:srgbClr val="000000"/>
                </a:solidFill>
                <a:latin typeface="Calibri Light"/>
              </a:rPr>
              <a:t>naslova </a:t>
            </a:r>
            <a:r>
              <a:rPr b="0" lang="sl-SI" sz="6000" spc="-1" strike="noStrike">
                <a:solidFill>
                  <a:srgbClr val="000000"/>
                </a:solidFill>
                <a:latin typeface="Calibri Light"/>
              </a:rPr>
              <a:t>matrice</a:t>
            </a:r>
            <a:endParaRPr b="0" lang="sl-SI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sl-SI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sl-SI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sl-SI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F3E4AD5-797E-4FA6-8873-F79F5897DC71}" type="slidenum">
              <a:rPr b="0" lang="sl-SI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sl-SI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l-SI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sl-SI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l-SI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sl-SI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sl-SI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sl-SI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l-SI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sl-SI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8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322e1c"/>
            </a:solidFill>
          </a:ln>
        </p:spPr>
      </p:cxnSp>
      <p:cxnSp>
        <p:nvCxnSpPr>
          <p:cNvPr id="129" name="Straight Connector 10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322e1c"/>
            </a:solidFill>
          </a:ln>
        </p:spPr>
      </p:cxnSp>
      <p:cxnSp>
        <p:nvCxnSpPr>
          <p:cNvPr id="130" name="Straight Connector 12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322e1c"/>
            </a:solidFill>
          </a:ln>
        </p:spPr>
      </p:cxnSp>
      <p:sp>
        <p:nvSpPr>
          <p:cNvPr id="131" name="Rectangle 1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Seaford"/>
            </a:endParaRPr>
          </a:p>
        </p:txBody>
      </p:sp>
      <p:sp>
        <p:nvSpPr>
          <p:cNvPr id="132" name="Rectangle 1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Seaford"/>
            </a:endParaRPr>
          </a:p>
        </p:txBody>
      </p:sp>
      <p:pic>
        <p:nvPicPr>
          <p:cNvPr id="133" name="Picture 3" descr=""/>
          <p:cNvPicPr/>
          <p:nvPr/>
        </p:nvPicPr>
        <p:blipFill>
          <a:blip r:embed="rId1">
            <a:alphaModFix amt="40000"/>
          </a:blip>
          <a:srcRect l="0" t="7431" r="-2" b="2183"/>
          <a:stretch/>
        </p:blipFill>
        <p:spPr>
          <a:xfrm>
            <a:off x="0" y="0"/>
            <a:ext cx="12188520" cy="685764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82760" y="799560"/>
            <a:ext cx="5613120" cy="2928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sl-SI" sz="4100" spc="-1" strike="noStrike">
                <a:solidFill>
                  <a:srgbClr val="ffffff"/>
                </a:solidFill>
                <a:latin typeface="Seaford"/>
              </a:rPr>
              <a:t>Spletna aplikacija za ogled plezalnih poti</a:t>
            </a:r>
            <a:endParaRPr b="0" lang="sl-SI" sz="41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35" name="Straight Connector 18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ffffff"/>
            </a:solidFill>
          </a:ln>
        </p:spPr>
      </p:cxn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095880" y="3728880"/>
            <a:ext cx="5533200" cy="229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9000"/>
          </a:bodyPr>
          <a:p>
            <a:pPr algn="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eaford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Seaford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Seaford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Seaford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Seaford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Seaford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Seaford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Seaford"/>
              </a:rPr>
              <a:t>	</a:t>
            </a:r>
            <a:r>
              <a:rPr b="0" lang="sl-SI" sz="2000" spc="-1" strike="noStrike">
                <a:solidFill>
                  <a:srgbClr val="ffffff"/>
                </a:solidFill>
                <a:latin typeface="Seaford"/>
              </a:rPr>
              <a:t>Urban Prah, Žiga Pečar, </a:t>
            </a:r>
            <a:r>
              <a:rPr b="0" lang="en-US" sz="2000" spc="-1" strike="noStrike">
                <a:solidFill>
                  <a:srgbClr val="ffffff"/>
                </a:solidFill>
                <a:latin typeface="Seaford"/>
              </a:rPr>
              <a:t>Jure Farič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7" name="Straight Connector 20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ffffff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sl-SI" sz="5400" spc="-1" strike="noStrike">
                <a:solidFill>
                  <a:srgbClr val="000000"/>
                </a:solidFill>
                <a:latin typeface="Seaford"/>
              </a:rPr>
              <a:t>Prvi Del</a:t>
            </a:r>
            <a:endParaRPr b="0" lang="sl-SI" sz="5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82760" y="2734920"/>
            <a:ext cx="10506600" cy="3144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63000"/>
          </a:bodyPr>
          <a:p>
            <a:pPr indent="0" algn="just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1. Teden – Priprava projekta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marL="345600" indent="-345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Priprava individualnih projektov ter opis specifikacij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indent="0" algn="just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2. Teden – Načrtovanje in deljenje dela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marL="345600" indent="-345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Razdelitev v skupine ter dogovor glede skupnega projekta na katerem bomo sodelovali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marL="345600" indent="-345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Vzpostavitev komunikacijskih kanalov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marL="345600" indent="-345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Priprava Git repozitorija za dodajanje projekta ter prenos projekta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marL="345600" indent="-345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Dogovor glede uporabe tehnologije (node.js + express)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marL="345600" indent="-345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Raziskava obstoječih rešitev in njihovega delovanja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marL="345600" indent="-345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Navedba specifikacij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marL="345600" indent="-345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400" spc="-1" strike="noStrike">
                <a:solidFill>
                  <a:srgbClr val="000000"/>
                </a:solidFill>
                <a:latin typeface="Seaford"/>
              </a:rPr>
              <a:t>Priprava primera podatkovne baze </a:t>
            </a: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  <a:p>
            <a:pPr indent="0" algn="just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24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6400800" y="743760"/>
            <a:ext cx="5029200" cy="268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Seaford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82760" y="976320"/>
            <a:ext cx="3963960" cy="2237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sl-SI" sz="6600" spc="-1" strike="noStrike">
                <a:solidFill>
                  <a:srgbClr val="000000"/>
                </a:solidFill>
                <a:latin typeface="Seaford"/>
              </a:rPr>
              <a:t>Prvi Del</a:t>
            </a:r>
            <a:endParaRPr b="0" lang="sl-SI" sz="66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43" name="Straight Connector 10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82760" y="3408120"/>
            <a:ext cx="3963960" cy="2469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3. Teden - Maketa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Ugotovitev, da mysql podatkovna baza ni primerna za naš projekt ter začetek uporabe nosql podatkovne baze MongoDB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Optimizacija podatkovne baze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Izdelava makete ter priprava poročila dela za 3. teden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Maketa: 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45" name="Slika 3" descr="Slika, ki vsebuje besede preslikava&#10;&#10;Opis je samodejno ustvarjen"/>
          <p:cNvPicPr/>
          <p:nvPr/>
        </p:nvPicPr>
        <p:blipFill>
          <a:blip r:embed="rId1"/>
          <a:stretch/>
        </p:blipFill>
        <p:spPr>
          <a:xfrm>
            <a:off x="5040720" y="1683000"/>
            <a:ext cx="6588720" cy="3491640"/>
          </a:xfrm>
          <a:prstGeom prst="rect">
            <a:avLst/>
          </a:prstGeom>
          <a:ln w="0">
            <a:noFill/>
          </a:ln>
        </p:spPr>
      </p:pic>
      <p:cxnSp>
        <p:nvCxnSpPr>
          <p:cNvPr id="146" name="Straight Connector 12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9"/>
          <p:cNvSpPr/>
          <p:nvPr/>
        </p:nvSpPr>
        <p:spPr>
          <a:xfrm>
            <a:off x="-30456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Seaford"/>
            </a:endParaRPr>
          </a:p>
        </p:txBody>
      </p: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82760" y="976320"/>
            <a:ext cx="3963960" cy="2237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sl-SI" sz="6600" spc="-1" strike="noStrike">
                <a:solidFill>
                  <a:srgbClr val="000000"/>
                </a:solidFill>
                <a:latin typeface="Seaford"/>
              </a:rPr>
              <a:t>Prvi Del</a:t>
            </a:r>
            <a:endParaRPr b="0" lang="sl-SI" sz="66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49" name="Straight Connector 1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82760" y="3408120"/>
            <a:ext cx="3963960" cy="2469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4. Teden – Poročilo napredka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Nadaljevanje dela kot je bilo dogovorjeno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Priprava frontend strani (prijava, registracija, postavitev strani) ter začetek testiranja delujočega backenda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Ločeno delo na določenih funkcionalnostih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Pregled delovanja podatkovne baze ter pravilnost izpisov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51" name="Straight Connector 13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sp>
        <p:nvSpPr>
          <p:cNvPr id="152" name="Pravokotnik 5"/>
          <p:cNvSpPr/>
          <p:nvPr/>
        </p:nvSpPr>
        <p:spPr>
          <a:xfrm>
            <a:off x="8209440" y="859320"/>
            <a:ext cx="3220200" cy="2354400"/>
          </a:xfrm>
          <a:prstGeom prst="rect">
            <a:avLst/>
          </a:prstGeom>
          <a:solidFill>
            <a:srgbClr val="b3a046"/>
          </a:solidFill>
          <a:ln>
            <a:solidFill>
              <a:srgbClr val="847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sl-SI" sz="1800" spc="-1" strike="noStrike">
                <a:solidFill>
                  <a:schemeClr val="lt1"/>
                </a:solidFill>
                <a:latin typeface="Seaford"/>
              </a:rPr>
              <a:t>Primer „starega“ front enda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rcRect l="31873" t="17161" r="30624" b="19886"/>
          <a:stretch/>
        </p:blipFill>
        <p:spPr>
          <a:xfrm>
            <a:off x="4446720" y="914400"/>
            <a:ext cx="3740760" cy="205740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800600" y="3141000"/>
            <a:ext cx="3200400" cy="303120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4572000" y="3141000"/>
            <a:ext cx="3200400" cy="30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Seaford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82760" y="976320"/>
            <a:ext cx="3963960" cy="2237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sl-SI" sz="6600" spc="-1" strike="noStrike">
                <a:solidFill>
                  <a:srgbClr val="000000"/>
                </a:solidFill>
                <a:latin typeface="Seaford"/>
              </a:rPr>
              <a:t>Prvi Del</a:t>
            </a:r>
            <a:endParaRPr b="0" lang="sl-SI" sz="66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58" name="Straight Connector 1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82760" y="3408120"/>
            <a:ext cx="3963960" cy="2469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5. Teden – Zaključek prvega dela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Zaradi časovne stiske (kolokvijev) nismo bili zmožni povezati projekta v končno celoto 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Zaradi tega imamo 3 ločene končne rešitve, ki ne delujejo kot celota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Dogovor glede kombiniranja vseh rešitev v skupno delujočo celoto</a:t>
            </a: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4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60" name="Straight Connector 13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sp>
        <p:nvSpPr>
          <p:cNvPr id="161" name="Pravokotnik 5"/>
          <p:cNvSpPr/>
          <p:nvPr/>
        </p:nvSpPr>
        <p:spPr>
          <a:xfrm>
            <a:off x="8209440" y="859320"/>
            <a:ext cx="3220200" cy="2354400"/>
          </a:xfrm>
          <a:prstGeom prst="rect">
            <a:avLst/>
          </a:prstGeom>
          <a:solidFill>
            <a:srgbClr val="b3a046"/>
          </a:solidFill>
          <a:ln>
            <a:solidFill>
              <a:srgbClr val="847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sl-SI" sz="1800" spc="-1" strike="noStrike">
                <a:solidFill>
                  <a:schemeClr val="lt1"/>
                </a:solidFill>
                <a:latin typeface="Seaford"/>
              </a:rPr>
              <a:t>Primer „starega“ front enda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ravokotnik 6"/>
          <p:cNvSpPr/>
          <p:nvPr/>
        </p:nvSpPr>
        <p:spPr>
          <a:xfrm>
            <a:off x="5177520" y="3639960"/>
            <a:ext cx="2843640" cy="1941120"/>
          </a:xfrm>
          <a:prstGeom prst="rect">
            <a:avLst/>
          </a:prstGeom>
          <a:solidFill>
            <a:srgbClr val="b3a046"/>
          </a:solidFill>
          <a:ln>
            <a:solidFill>
              <a:srgbClr val="847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sl-SI" sz="1800" spc="-1" strike="noStrike">
                <a:solidFill>
                  <a:schemeClr val="lt1"/>
                </a:solidFill>
                <a:latin typeface="Seaford"/>
              </a:rPr>
              <a:t>Primer tistih izpisov iz baze, ki so bili na zagovoru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0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Seaford"/>
            </a:endParaRPr>
          </a:p>
        </p:txBody>
      </p:sp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82760" y="976320"/>
            <a:ext cx="5502960" cy="2237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sl-SI" sz="6600" spc="-1" strike="noStrike">
                <a:solidFill>
                  <a:srgbClr val="000000"/>
                </a:solidFill>
                <a:latin typeface="Seaford"/>
              </a:rPr>
              <a:t>Drug Del</a:t>
            </a:r>
            <a:endParaRPr b="0" lang="sl-SI" sz="66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65" name="Straight Connector 1032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pic>
        <p:nvPicPr>
          <p:cNvPr id="166" name="Slika 3" descr=""/>
          <p:cNvPicPr/>
          <p:nvPr/>
        </p:nvPicPr>
        <p:blipFill>
          <a:blip r:embed="rId1"/>
          <a:stretch/>
        </p:blipFill>
        <p:spPr>
          <a:xfrm>
            <a:off x="7777080" y="664560"/>
            <a:ext cx="2514960" cy="2697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82760" y="3408120"/>
            <a:ext cx="5502960" cy="2469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l-SI" sz="1700" spc="-1" strike="noStrike">
                <a:solidFill>
                  <a:srgbClr val="000000"/>
                </a:solidFill>
                <a:latin typeface="Seaford"/>
              </a:rPr>
              <a:t>6. Teden – Drug del 1. teden</a:t>
            </a:r>
            <a:endParaRPr b="0" lang="sl-SI" sz="17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700" spc="-1" strike="noStrike">
                <a:solidFill>
                  <a:srgbClr val="000000"/>
                </a:solidFill>
                <a:latin typeface="Seaford"/>
              </a:rPr>
              <a:t>Sprejem feedbacka od asistenta ter delovanje na tem kar je bilo rečeno</a:t>
            </a:r>
            <a:endParaRPr b="0" lang="sl-SI" sz="17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700" spc="-1" strike="noStrike">
                <a:solidFill>
                  <a:srgbClr val="000000"/>
                </a:solidFill>
                <a:latin typeface="Seaford"/>
              </a:rPr>
              <a:t>Povezava vseh rešitev v končno celoto, ki deluje kot je bilo zastavljeno</a:t>
            </a:r>
            <a:endParaRPr b="0" lang="sl-SI" sz="17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1700" spc="-1" strike="noStrike">
                <a:solidFill>
                  <a:srgbClr val="000000"/>
                </a:solidFill>
                <a:latin typeface="Seaford"/>
              </a:rPr>
              <a:t>Izdelava kanban tabele, poročila, dokumentacije z navodili, kako našo rešitev vzpostaviti ter izdelava predstavitve obeh delov</a:t>
            </a:r>
            <a:endParaRPr b="0" lang="sl-SI" sz="17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7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7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7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7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17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68" name="Picture 2" descr=""/>
          <p:cNvPicPr/>
          <p:nvPr/>
        </p:nvPicPr>
        <p:blipFill>
          <a:blip r:embed="rId2"/>
          <a:stretch/>
        </p:blipFill>
        <p:spPr>
          <a:xfrm>
            <a:off x="6439680" y="3832560"/>
            <a:ext cx="5189760" cy="2023560"/>
          </a:xfrm>
          <a:prstGeom prst="rect">
            <a:avLst/>
          </a:prstGeom>
          <a:ln w="0">
            <a:noFill/>
          </a:ln>
        </p:spPr>
      </p:pic>
      <p:cxnSp>
        <p:nvCxnSpPr>
          <p:cNvPr id="169" name="Straight Connector 1034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sp>
        <p:nvSpPr>
          <p:cNvPr id="170" name="PoljeZBesedilom 12"/>
          <p:cNvSpPr/>
          <p:nvPr/>
        </p:nvSpPr>
        <p:spPr>
          <a:xfrm>
            <a:off x="7605720" y="3433680"/>
            <a:ext cx="2787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Začetni kanban 1. teden 2. dela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oljeZBesedilom 14"/>
          <p:cNvSpPr/>
          <p:nvPr/>
        </p:nvSpPr>
        <p:spPr>
          <a:xfrm>
            <a:off x="7641000" y="5885640"/>
            <a:ext cx="27874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Domača stran naše spletne aplikacije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05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Seaford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82760" y="976320"/>
            <a:ext cx="5502960" cy="2237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sl-SI" sz="6600" spc="-1" strike="noStrike">
                <a:solidFill>
                  <a:srgbClr val="000000"/>
                </a:solidFill>
                <a:latin typeface="Seaford"/>
              </a:rPr>
              <a:t>Drug Del</a:t>
            </a:r>
            <a:endParaRPr b="0" lang="sl-SI" sz="66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74" name="Straight Connector 1057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pic>
        <p:nvPicPr>
          <p:cNvPr id="175" name="Slika 4" descr="Slika, ki vsebuje besede miza&#10;&#10;Opis je samodejno ustvarjen"/>
          <p:cNvPicPr/>
          <p:nvPr/>
        </p:nvPicPr>
        <p:blipFill>
          <a:blip r:embed="rId1"/>
          <a:stretch/>
        </p:blipFill>
        <p:spPr>
          <a:xfrm>
            <a:off x="7080120" y="664560"/>
            <a:ext cx="3909240" cy="269712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82760" y="3408120"/>
            <a:ext cx="5502960" cy="2469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7. Teden – Drug del 2. teden 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marL="315000" indent="-315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Delo je potekalo brez velikih težav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marL="315000" indent="-315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Lotili smo se preprostejših nalog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marL="315000" indent="-315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Izdelava makete po katerem je potem začel nastajati naš frontend aplikacije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marL="315000" indent="-315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Kanban tabela je napredovala normalno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marL="315000" indent="-315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Komunikacija čez vikend za lažji napredek dela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77" name="Straight Connector 1059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sp>
        <p:nvSpPr>
          <p:cNvPr id="178" name="PoljeZBesedilom 5"/>
          <p:cNvSpPr/>
          <p:nvPr/>
        </p:nvSpPr>
        <p:spPr>
          <a:xfrm>
            <a:off x="7641000" y="5969160"/>
            <a:ext cx="27874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Maketa po 2. tednu drugega dela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oljeZBesedilom 6"/>
          <p:cNvSpPr/>
          <p:nvPr/>
        </p:nvSpPr>
        <p:spPr>
          <a:xfrm>
            <a:off x="7695000" y="3359520"/>
            <a:ext cx="2787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Kanban 2. teden drugega dela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Picture 2" descr=""/>
          <p:cNvPicPr/>
          <p:nvPr/>
        </p:nvPicPr>
        <p:blipFill>
          <a:blip r:embed="rId2"/>
          <a:stretch/>
        </p:blipFill>
        <p:spPr>
          <a:xfrm>
            <a:off x="7357680" y="3663000"/>
            <a:ext cx="3491640" cy="230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055"/>
          <p:cNvSpPr/>
          <p:nvPr/>
        </p:nvSpPr>
        <p:spPr>
          <a:xfrm>
            <a:off x="-22860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Seaford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82760" y="976320"/>
            <a:ext cx="5502960" cy="2237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sl-SI" sz="6600" spc="-1" strike="noStrike">
                <a:solidFill>
                  <a:srgbClr val="000000"/>
                </a:solidFill>
                <a:latin typeface="Seaford"/>
              </a:rPr>
              <a:t>Drug Del</a:t>
            </a:r>
            <a:endParaRPr b="0" lang="sl-SI" sz="66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83" name="Straight Connector 1057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5610240" y="3657600"/>
            <a:ext cx="2847960" cy="2286000"/>
          </a:xfrm>
          <a:prstGeom prst="rect">
            <a:avLst/>
          </a:prstGeom>
          <a:ln w="0">
            <a:noFill/>
          </a:ln>
        </p:spPr>
      </p:pic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82760" y="3408120"/>
            <a:ext cx="5502960" cy="2469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8. Teden – Drug del 3. teden 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Prišlo je do majhnih težav pri razdelitvi dela, zaradi tega smo bili proti koncu malo v časovni stiski (neučinkovito delovanje)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sl-SI" sz="2000" spc="-1" strike="noStrike">
                <a:solidFill>
                  <a:srgbClr val="000000"/>
                </a:solidFill>
                <a:latin typeface="Seaford"/>
              </a:rPr>
              <a:t>Kljub temu izdelava vseh ključnih delov je bila uspešna</a:t>
            </a: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sl-SI" sz="2000" spc="-1" strike="noStrike">
              <a:solidFill>
                <a:srgbClr val="000000"/>
              </a:solidFill>
              <a:latin typeface="Seaford"/>
            </a:endParaRPr>
          </a:p>
        </p:txBody>
      </p:sp>
      <p:cxnSp>
        <p:nvCxnSpPr>
          <p:cNvPr id="186" name="Straight Connector 1059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</p:cxnSp>
      <p:sp>
        <p:nvSpPr>
          <p:cNvPr id="187" name="PoljeZBesedilom 5"/>
          <p:cNvSpPr/>
          <p:nvPr/>
        </p:nvSpPr>
        <p:spPr>
          <a:xfrm>
            <a:off x="6172200" y="6064560"/>
            <a:ext cx="53798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Končni izgled spletne aplikacije po 3. tednu drugega dela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oljeZBesedilom 6"/>
          <p:cNvSpPr/>
          <p:nvPr/>
        </p:nvSpPr>
        <p:spPr>
          <a:xfrm>
            <a:off x="7202880" y="3333600"/>
            <a:ext cx="3663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sl-SI" sz="1400" spc="-1" strike="noStrike">
                <a:solidFill>
                  <a:srgbClr val="000000"/>
                </a:solidFill>
                <a:latin typeface="Seaford"/>
              </a:rPr>
              <a:t>Kanban po koncu 3. tedna drugega dela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Slika 3" descr="Slika, ki vsebuje besede miza&#10;&#10;Opis je samodejno ustvarjen"/>
          <p:cNvPicPr/>
          <p:nvPr/>
        </p:nvPicPr>
        <p:blipFill>
          <a:blip r:embed="rId2"/>
          <a:stretch/>
        </p:blipFill>
        <p:spPr>
          <a:xfrm>
            <a:off x="6479280" y="636480"/>
            <a:ext cx="5110560" cy="267732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rcRect l="14456" t="0" r="4918" b="12795"/>
          <a:stretch/>
        </p:blipFill>
        <p:spPr>
          <a:xfrm>
            <a:off x="8458200" y="3636360"/>
            <a:ext cx="3268440" cy="116424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rcRect l="23118" t="14845" r="20627" b="10897"/>
          <a:stretch/>
        </p:blipFill>
        <p:spPr>
          <a:xfrm>
            <a:off x="8229600" y="4800600"/>
            <a:ext cx="2743200" cy="137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371960" y="-51228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sl-SI" sz="6000" spc="-1" strike="noStrike">
                <a:solidFill>
                  <a:srgbClr val="000000"/>
                </a:solidFill>
                <a:latin typeface="Calibri Light"/>
              </a:rPr>
              <a:t>Demonstracija</a:t>
            </a:r>
            <a:endParaRPr b="0" lang="sl-SI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64160" y="1393560"/>
            <a:ext cx="6009480" cy="365760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6208200" y="1397880"/>
            <a:ext cx="5943600" cy="523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322e1c"/>
      </a:dk2>
      <a:lt2>
        <a:srgbClr val="f0f1f3"/>
      </a:lt2>
      <a:accent1>
        <a:srgbClr val="b3a046"/>
      </a:accent1>
      <a:accent2>
        <a:srgbClr val="b16b3b"/>
      </a:accent2>
      <a:accent3>
        <a:srgbClr val="c34d4e"/>
      </a:accent3>
      <a:accent4>
        <a:srgbClr val="b13b6d"/>
      </a:accent4>
      <a:accent5>
        <a:srgbClr val="c34db0"/>
      </a:accent5>
      <a:accent6>
        <a:srgbClr val="933bb1"/>
      </a:accent6>
      <a:hlink>
        <a:srgbClr val="c2489a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322e1c"/>
      </a:dk2>
      <a:lt2>
        <a:srgbClr val="f0f1f3"/>
      </a:lt2>
      <a:accent1>
        <a:srgbClr val="b3a046"/>
      </a:accent1>
      <a:accent2>
        <a:srgbClr val="b16b3b"/>
      </a:accent2>
      <a:accent3>
        <a:srgbClr val="c34d4e"/>
      </a:accent3>
      <a:accent4>
        <a:srgbClr val="b13b6d"/>
      </a:accent4>
      <a:accent5>
        <a:srgbClr val="c34db0"/>
      </a:accent5>
      <a:accent6>
        <a:srgbClr val="933bb1"/>
      </a:accent6>
      <a:hlink>
        <a:srgbClr val="c2489a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ova tema">
  <a:themeElements>
    <a:clrScheme name="Pisarn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Application>LibreOffice/7.4.3.2$Linux_X86_64 LibreOffice_project/40$Build-2</Application>
  <AppVersion>15.0000</AppVersion>
  <Words>466</Words>
  <Paragraphs>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2022-12-26T16:11:28Z</dcterms:created>
  <dc:creator>Jure Farič</dc:creator>
  <dc:description/>
  <dc:language>en-US</dc:language>
  <cp:lastModifiedBy/>
  <dcterms:modified xsi:type="dcterms:W3CDTF">2022-12-27T03:00:21Z</dcterms:modified>
  <cp:revision>5</cp:revision>
  <dc:subject/>
  <dc:title>Spletna aplikacija za ogled plezalnih poti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Širokozaslonsko</vt:lpwstr>
  </property>
  <property fmtid="{D5CDD505-2E9C-101B-9397-08002B2CF9AE}" pid="3" name="Slides">
    <vt:i4>9</vt:i4>
  </property>
</Properties>
</file>